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025E-3E22-4D76-B28A-EC76311CE4C8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01F1-FF8D-4A7E-AE68-541B65629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89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025E-3E22-4D76-B28A-EC76311CE4C8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01F1-FF8D-4A7E-AE68-541B65629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55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025E-3E22-4D76-B28A-EC76311CE4C8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01F1-FF8D-4A7E-AE68-541B65629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49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025E-3E22-4D76-B28A-EC76311CE4C8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01F1-FF8D-4A7E-AE68-541B65629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65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025E-3E22-4D76-B28A-EC76311CE4C8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01F1-FF8D-4A7E-AE68-541B65629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76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025E-3E22-4D76-B28A-EC76311CE4C8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01F1-FF8D-4A7E-AE68-541B65629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08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025E-3E22-4D76-B28A-EC76311CE4C8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01F1-FF8D-4A7E-AE68-541B65629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29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025E-3E22-4D76-B28A-EC76311CE4C8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01F1-FF8D-4A7E-AE68-541B65629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9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025E-3E22-4D76-B28A-EC76311CE4C8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01F1-FF8D-4A7E-AE68-541B65629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0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025E-3E22-4D76-B28A-EC76311CE4C8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01F1-FF8D-4A7E-AE68-541B65629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29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025E-3E22-4D76-B28A-EC76311CE4C8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01F1-FF8D-4A7E-AE68-541B65629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64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4025E-3E22-4D76-B28A-EC76311CE4C8}" type="datetimeFigureOut">
              <a:rPr lang="en-GB" smtClean="0"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401F1-FF8D-4A7E-AE68-541B65629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0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b.ford@sirjohnthursby.lancs.sch.uk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30"/>
          <a:stretch/>
        </p:blipFill>
        <p:spPr bwMode="auto">
          <a:xfrm>
            <a:off x="-176572" y="0"/>
            <a:ext cx="913710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31504" y="548679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DID YOU EVER WANT TO BE </a:t>
            </a:r>
            <a:r>
              <a:rPr lang="en-GB" sz="2400" b="1" dirty="0" smtClean="0">
                <a:solidFill>
                  <a:srgbClr val="FF0000"/>
                </a:solidFill>
              </a:rPr>
              <a:t>A</a:t>
            </a:r>
          </a:p>
          <a:p>
            <a:pPr algn="ctr"/>
            <a:endParaRPr lang="en-GB" sz="1600" b="1" dirty="0"/>
          </a:p>
          <a:p>
            <a:pPr algn="ctr"/>
            <a:endParaRPr lang="en-GB" sz="1600" b="1" dirty="0" smtClean="0"/>
          </a:p>
          <a:p>
            <a:pPr algn="ctr"/>
            <a:endParaRPr lang="en-GB" sz="1600" b="1" dirty="0"/>
          </a:p>
          <a:p>
            <a:pPr algn="ctr"/>
            <a:endParaRPr lang="en-GB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AND FIND YOUR INNER POWER?</a:t>
            </a:r>
          </a:p>
          <a:p>
            <a:pPr algn="ctr"/>
            <a:r>
              <a:rPr lang="en-GB" sz="1600" b="1" dirty="0" smtClean="0"/>
              <a:t>4 WEEKS OF HOLIDAY ACTIVITIES WHERE YOU CAN</a:t>
            </a:r>
          </a:p>
          <a:p>
            <a:pPr algn="ctr"/>
            <a:r>
              <a:rPr lang="en-GB" sz="1600" b="1" dirty="0" smtClean="0"/>
              <a:t>EXPLORE YOUR UNSEEN POTENTIAL!</a:t>
            </a:r>
            <a:endParaRPr lang="en-GB" sz="1600" b="1" dirty="0"/>
          </a:p>
          <a:p>
            <a:pPr algn="ctr"/>
            <a:r>
              <a:rPr lang="en-GB" sz="1600" b="1" dirty="0" smtClean="0"/>
              <a:t> INCLUDING </a:t>
            </a:r>
            <a:r>
              <a:rPr lang="en-GB" sz="1600" b="1" dirty="0"/>
              <a:t>ARTS, DRAMA, DANCE, MUSIC, DJING, </a:t>
            </a:r>
            <a:r>
              <a:rPr lang="en-GB" sz="1600" b="1" dirty="0" smtClean="0"/>
              <a:t>RAP, </a:t>
            </a:r>
            <a:r>
              <a:rPr lang="en-GB" sz="1600" b="1" dirty="0"/>
              <a:t>FITNESS &amp; COOKING</a:t>
            </a:r>
            <a:endParaRPr lang="en-GB" sz="1600" dirty="0"/>
          </a:p>
          <a:p>
            <a:pPr algn="ctr"/>
            <a:r>
              <a:rPr lang="en-GB" sz="1600" b="1" dirty="0"/>
              <a:t>COMMENCING</a:t>
            </a:r>
            <a:endParaRPr lang="en-GB" sz="1600" dirty="0"/>
          </a:p>
          <a:p>
            <a:pPr algn="ctr"/>
            <a:r>
              <a:rPr lang="en-GB" sz="1600" b="1" dirty="0"/>
              <a:t>MONDAY 1</a:t>
            </a:r>
            <a:r>
              <a:rPr lang="en-GB" sz="1600" b="1" baseline="30000" dirty="0"/>
              <a:t>ST</a:t>
            </a:r>
            <a:r>
              <a:rPr lang="en-GB" sz="1600" b="1" dirty="0"/>
              <a:t> AUGUST – FRIDAY 26</a:t>
            </a:r>
            <a:r>
              <a:rPr lang="en-GB" sz="1600" b="1" baseline="30000" dirty="0"/>
              <a:t>TH</a:t>
            </a:r>
            <a:r>
              <a:rPr lang="en-GB" sz="1600" b="1" dirty="0"/>
              <a:t> AUGUST</a:t>
            </a:r>
            <a:endParaRPr lang="en-GB" sz="1600" dirty="0"/>
          </a:p>
          <a:p>
            <a:pPr algn="ctr"/>
            <a:r>
              <a:rPr lang="en-GB" sz="1600" b="1" dirty="0"/>
              <a:t>10.00AM – 2.00PM EACH DAY</a:t>
            </a:r>
            <a:endParaRPr lang="en-GB" sz="1600" dirty="0"/>
          </a:p>
          <a:p>
            <a:pPr algn="ctr"/>
            <a:r>
              <a:rPr lang="en-GB" sz="1600" b="1" dirty="0" smtClean="0"/>
              <a:t> AT</a:t>
            </a:r>
            <a:endParaRPr lang="en-GB" sz="1600" dirty="0"/>
          </a:p>
          <a:p>
            <a:pPr algn="ctr"/>
            <a:r>
              <a:rPr lang="en-GB" sz="1600" b="1" dirty="0"/>
              <a:t>SIR JOHN THURSBY COMMUNITY COLLEGE</a:t>
            </a:r>
          </a:p>
          <a:p>
            <a:pPr algn="ctr"/>
            <a:r>
              <a:rPr lang="en-GB" sz="1200" b="1" dirty="0" smtClean="0"/>
              <a:t>SIGN </a:t>
            </a:r>
            <a:r>
              <a:rPr lang="en-GB" sz="1200" b="1" dirty="0"/>
              <a:t>UP </a:t>
            </a:r>
            <a:r>
              <a:rPr lang="en-GB" sz="1200" b="1" dirty="0" smtClean="0"/>
              <a:t>TODAY</a:t>
            </a:r>
          </a:p>
          <a:p>
            <a:pPr algn="ctr"/>
            <a:r>
              <a:rPr lang="en-GB" sz="1400" b="1" dirty="0" smtClean="0"/>
              <a:t>  </a:t>
            </a:r>
            <a:r>
              <a:rPr lang="en-GB" sz="1600" b="1" u="sng" dirty="0">
                <a:hlinkClick r:id="rId3"/>
              </a:rPr>
              <a:t>b.ford@sirjohnthursby.lancs.sch.uk</a:t>
            </a:r>
            <a:endParaRPr lang="en-GB" sz="1600" dirty="0"/>
          </a:p>
          <a:p>
            <a:pPr algn="ctr"/>
            <a:r>
              <a:rPr lang="en-GB" sz="1600" b="1" dirty="0"/>
              <a:t>Telephone: 07740409019/01282 682313</a:t>
            </a:r>
            <a:endParaRPr lang="en-GB" sz="1600" dirty="0"/>
          </a:p>
          <a:p>
            <a:pPr algn="ctr"/>
            <a:r>
              <a:rPr lang="en-GB" sz="1600" b="1" dirty="0"/>
              <a:t>Visit our website: </a:t>
            </a:r>
            <a:r>
              <a:rPr lang="en-GB" sz="1600" b="1" dirty="0" smtClean="0"/>
              <a:t>www.sirjohnthursby.lancs.sch.uk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 </a:t>
            </a:r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24744"/>
            <a:ext cx="3096344" cy="81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789" y="1124744"/>
            <a:ext cx="832637" cy="6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517232"/>
            <a:ext cx="1430338" cy="7200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5517232"/>
            <a:ext cx="1512167" cy="720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5517232"/>
            <a:ext cx="648071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616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77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Beverley Ford</dc:creator>
  <cp:lastModifiedBy>Beverley Ford</cp:lastModifiedBy>
  <cp:revision>12</cp:revision>
  <cp:lastPrinted>2016-07-04T08:35:56Z</cp:lastPrinted>
  <dcterms:created xsi:type="dcterms:W3CDTF">2016-06-22T14:40:53Z</dcterms:created>
  <dcterms:modified xsi:type="dcterms:W3CDTF">2016-07-04T09:08:33Z</dcterms:modified>
</cp:coreProperties>
</file>